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>
        <p:scale>
          <a:sx n="70" d="100"/>
          <a:sy n="70" d="100"/>
        </p:scale>
        <p:origin x="-116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" y="21948"/>
            <a:ext cx="9001308" cy="62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1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75"/>
            <a:ext cx="9036496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Алеговна</dc:creator>
  <cp:lastModifiedBy>Любовь</cp:lastModifiedBy>
  <cp:revision>5</cp:revision>
  <dcterms:created xsi:type="dcterms:W3CDTF">2020-12-09T06:32:55Z</dcterms:created>
  <dcterms:modified xsi:type="dcterms:W3CDTF">2020-12-18T07:38:00Z</dcterms:modified>
</cp:coreProperties>
</file>